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mv" ContentType="video/x-ms-wmv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media/image10.svg" ContentType="image/svg+xml"/>
  <Override PartName="/ppt/media/image1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8288000" cy="10287000"/>
  <p:notesSz cx="6858000" cy="9144000"/>
  <p:embeddedFontLst>
    <p:embeddedFont>
      <p:font typeface="华文新魏" panose="02010800040101010101" charset="-122"/>
      <p:regular r:id="rId13"/>
    </p:embeddedFont>
    <p:embeddedFont>
      <p:font typeface="可画动感隶书" panose="00020600040101010101" charset="-122"/>
      <p:regular r:id="rId14"/>
    </p:embeddedFont>
    <p:embeddedFont>
      <p:font typeface="Arimo Bold" panose="020B0704020202020204"/>
      <p:bold r:id="rId15"/>
    </p:embeddedFont>
    <p:embeddedFont>
      <p:font typeface="Calibri" panose="020F0502020204030204" charset="0"/>
      <p:regular r:id="rId16"/>
      <p:bold r:id="rId17"/>
      <p:italic r:id="rId18"/>
      <p:boldItalic r:id="rId19"/>
    </p:embeddedFont>
  </p:embeddedFontLst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2.xml"/><Relationship Id="rId2" Type="http://schemas.openxmlformats.org/officeDocument/2006/relationships/theme" Target="theme/theme1.xml"/><Relationship Id="rId19" Type="http://schemas.openxmlformats.org/officeDocument/2006/relationships/font" Target="fonts/font7.fntdata"/><Relationship Id="rId18" Type="http://schemas.openxmlformats.org/officeDocument/2006/relationships/font" Target="fonts/font6.fntdata"/><Relationship Id="rId17" Type="http://schemas.openxmlformats.org/officeDocument/2006/relationships/font" Target="fonts/font5.fntdata"/><Relationship Id="rId16" Type="http://schemas.openxmlformats.org/officeDocument/2006/relationships/font" Target="fonts/font4.fntdata"/><Relationship Id="rId15" Type="http://schemas.openxmlformats.org/officeDocument/2006/relationships/font" Target="fonts/font3.fntdata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10.sv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5.sv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tags" Target="../tags/tag1.xml"/><Relationship Id="rId3" Type="http://schemas.microsoft.com/office/2007/relationships/media" Target="../media/media1.wmv"/><Relationship Id="rId2" Type="http://schemas.openxmlformats.org/officeDocument/2006/relationships/video" Target="../media/media1.wmv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E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3311775" y="0"/>
            <a:ext cx="4976225" cy="10287000"/>
            <a:chOff x="0" y="0"/>
            <a:chExt cx="6634967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34967" cy="13716000"/>
            </a:xfrm>
            <a:custGeom>
              <a:avLst/>
              <a:gdLst/>
              <a:ahLst/>
              <a:cxnLst/>
              <a:rect l="l" t="t" r="r" b="b"/>
              <a:pathLst>
                <a:path w="6634967" h="13716000">
                  <a:moveTo>
                    <a:pt x="0" y="0"/>
                  </a:moveTo>
                  <a:lnTo>
                    <a:pt x="6634967" y="0"/>
                  </a:lnTo>
                  <a:lnTo>
                    <a:pt x="6634967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5042327" y="7700108"/>
            <a:ext cx="68578" cy="4327851"/>
            <a:chOff x="0" y="0"/>
            <a:chExt cx="91438" cy="57704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1440" cy="5770499"/>
            </a:xfrm>
            <a:custGeom>
              <a:avLst/>
              <a:gdLst/>
              <a:ahLst/>
              <a:cxnLst/>
              <a:rect l="l" t="t" r="r" b="b"/>
              <a:pathLst>
                <a:path w="91440" h="5770499">
                  <a:moveTo>
                    <a:pt x="0" y="0"/>
                  </a:moveTo>
                  <a:lnTo>
                    <a:pt x="91440" y="0"/>
                  </a:lnTo>
                  <a:lnTo>
                    <a:pt x="91440" y="5770499"/>
                  </a:lnTo>
                  <a:lnTo>
                    <a:pt x="0" y="5770499"/>
                  </a:lnTo>
                  <a:close/>
                </a:path>
              </a:pathLst>
            </a:custGeom>
            <a:solidFill>
              <a:srgbClr val="CDE1FC"/>
            </a:solidFill>
          </p:spPr>
        </p:sp>
      </p:grpSp>
      <p:grpSp>
        <p:nvGrpSpPr>
          <p:cNvPr id="6" name="Group 6"/>
          <p:cNvGrpSpPr/>
          <p:nvPr/>
        </p:nvGrpSpPr>
        <p:grpSpPr>
          <a:xfrm rot="-5400000">
            <a:off x="16890677" y="9489401"/>
            <a:ext cx="157762" cy="541969"/>
            <a:chOff x="0" y="0"/>
            <a:chExt cx="210350" cy="7226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0312" cy="722630"/>
            </a:xfrm>
            <a:custGeom>
              <a:avLst/>
              <a:gdLst/>
              <a:ahLst/>
              <a:cxnLst/>
              <a:rect l="l" t="t" r="r" b="b"/>
              <a:pathLst>
                <a:path w="210312" h="722630">
                  <a:moveTo>
                    <a:pt x="0" y="0"/>
                  </a:moveTo>
                  <a:lnTo>
                    <a:pt x="210312" y="0"/>
                  </a:lnTo>
                  <a:lnTo>
                    <a:pt x="210312" y="722630"/>
                  </a:lnTo>
                  <a:lnTo>
                    <a:pt x="0" y="722630"/>
                  </a:lnTo>
                  <a:close/>
                </a:path>
              </a:pathLst>
            </a:custGeom>
            <a:solidFill>
              <a:srgbClr val="CDE1FC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11112713" y="3632519"/>
            <a:ext cx="7175287" cy="5865797"/>
          </a:xfrm>
          <a:custGeom>
            <a:avLst/>
            <a:gdLst/>
            <a:ahLst/>
            <a:cxnLst/>
            <a:rect l="l" t="t" r="r" b="b"/>
            <a:pathLst>
              <a:path w="7175287" h="5865797">
                <a:moveTo>
                  <a:pt x="0" y="0"/>
                </a:moveTo>
                <a:lnTo>
                  <a:pt x="7175287" y="0"/>
                </a:lnTo>
                <a:lnTo>
                  <a:pt x="7175287" y="5865797"/>
                </a:lnTo>
                <a:lnTo>
                  <a:pt x="0" y="586579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4254460" y="1287018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-304800" y="2324100"/>
            <a:ext cx="14193520" cy="226060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algn="ctr">
              <a:lnSpc>
                <a:spcPts val="11760"/>
              </a:lnSpc>
            </a:pPr>
            <a:r>
              <a:rPr lang="en-US" sz="11000" i="1">
                <a:solidFill>
                  <a:srgbClr val="094595"/>
                </a:solidFill>
                <a:latin typeface="华文新魏" panose="02010800040101010101" charset="-122"/>
                <a:ea typeface="华文新魏" panose="020108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时间规划助手演示</a:t>
            </a:r>
            <a:endParaRPr lang="en-US" sz="11000" i="1">
              <a:solidFill>
                <a:srgbClr val="094595"/>
              </a:solidFill>
              <a:latin typeface="华文新魏" panose="02010800040101010101" charset="-122"/>
              <a:ea typeface="华文新魏" panose="020108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120278" y="6393967"/>
            <a:ext cx="5153854" cy="1457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94595"/>
                </a:solidFill>
                <a:latin typeface="可画动感隶书" panose="00020600040101010101" charset="-122"/>
                <a:ea typeface="可画动感隶书" panose="00020600040101010101" charset="-122"/>
                <a:cs typeface="可画动感隶书" panose="00020600040101010101" charset="-122"/>
                <a:sym typeface="可画动感隶书" panose="00020600040101010101" charset="-122"/>
              </a:rPr>
              <a:t>葛濡源</a:t>
            </a:r>
            <a:endParaRPr lang="en-US" sz="8500">
              <a:solidFill>
                <a:srgbClr val="094595"/>
              </a:solidFill>
              <a:latin typeface="可画动感隶书" panose="00020600040101010101" charset="-122"/>
              <a:ea typeface="可画动感隶书" panose="00020600040101010101" charset="-122"/>
              <a:cs typeface="可画动感隶书" panose="00020600040101010101" charset="-122"/>
              <a:sym typeface="可画动感隶书" panose="000206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E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866900" y="2076450"/>
            <a:ext cx="5848350" cy="6134100"/>
            <a:chOff x="0" y="0"/>
            <a:chExt cx="7797800" cy="8178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797800" cy="8178800"/>
            </a:xfrm>
            <a:custGeom>
              <a:avLst/>
              <a:gdLst/>
              <a:ahLst/>
              <a:cxnLst/>
              <a:rect l="l" t="t" r="r" b="b"/>
              <a:pathLst>
                <a:path w="7797800" h="8178800">
                  <a:moveTo>
                    <a:pt x="127000" y="0"/>
                  </a:moveTo>
                  <a:lnTo>
                    <a:pt x="7670800" y="0"/>
                  </a:lnTo>
                  <a:cubicBezTo>
                    <a:pt x="7740904" y="0"/>
                    <a:pt x="7797800" y="56896"/>
                    <a:pt x="7797800" y="127000"/>
                  </a:cubicBezTo>
                  <a:lnTo>
                    <a:pt x="7797800" y="8051800"/>
                  </a:lnTo>
                  <a:cubicBezTo>
                    <a:pt x="7797800" y="8121904"/>
                    <a:pt x="7740904" y="8178800"/>
                    <a:pt x="7670800" y="8178800"/>
                  </a:cubicBezTo>
                  <a:lnTo>
                    <a:pt x="127000" y="8178800"/>
                  </a:lnTo>
                  <a:cubicBezTo>
                    <a:pt x="56896" y="8178800"/>
                    <a:pt x="0" y="8121904"/>
                    <a:pt x="0" y="8051800"/>
                  </a:cubicBezTo>
                  <a:lnTo>
                    <a:pt x="0" y="127000"/>
                  </a:lnTo>
                  <a:cubicBezTo>
                    <a:pt x="0" y="56896"/>
                    <a:pt x="56896" y="0"/>
                    <a:pt x="127000" y="0"/>
                  </a:cubicBezTo>
                  <a:moveTo>
                    <a:pt x="127000" y="254000"/>
                  </a:moveTo>
                  <a:lnTo>
                    <a:pt x="127000" y="127000"/>
                  </a:lnTo>
                  <a:lnTo>
                    <a:pt x="254000" y="127000"/>
                  </a:lnTo>
                  <a:lnTo>
                    <a:pt x="254000" y="8051800"/>
                  </a:lnTo>
                  <a:lnTo>
                    <a:pt x="127000" y="8051800"/>
                  </a:lnTo>
                  <a:lnTo>
                    <a:pt x="127000" y="7924800"/>
                  </a:lnTo>
                  <a:lnTo>
                    <a:pt x="7670800" y="7924800"/>
                  </a:lnTo>
                  <a:lnTo>
                    <a:pt x="7670800" y="8051800"/>
                  </a:lnTo>
                  <a:lnTo>
                    <a:pt x="7543800" y="8051800"/>
                  </a:lnTo>
                  <a:lnTo>
                    <a:pt x="7543800" y="127000"/>
                  </a:lnTo>
                  <a:lnTo>
                    <a:pt x="7670800" y="127000"/>
                  </a:lnTo>
                  <a:lnTo>
                    <a:pt x="7670800" y="254000"/>
                  </a:lnTo>
                  <a:lnTo>
                    <a:pt x="127000" y="254000"/>
                  </a:lnTo>
                  <a:close/>
                </a:path>
              </a:pathLst>
            </a:custGeom>
            <a:solidFill>
              <a:srgbClr val="437ECD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10482262" y="3481726"/>
            <a:ext cx="104775" cy="573882"/>
            <a:chOff x="0" y="0"/>
            <a:chExt cx="139700" cy="76517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9700" cy="765175"/>
            </a:xfrm>
            <a:custGeom>
              <a:avLst/>
              <a:gdLst/>
              <a:ahLst/>
              <a:cxnLst/>
              <a:rect l="l" t="t" r="r" b="b"/>
              <a:pathLst>
                <a:path w="139700" h="765175">
                  <a:moveTo>
                    <a:pt x="0" y="0"/>
                  </a:moveTo>
                  <a:lnTo>
                    <a:pt x="139700" y="0"/>
                  </a:lnTo>
                  <a:lnTo>
                    <a:pt x="139700" y="765175"/>
                  </a:lnTo>
                  <a:lnTo>
                    <a:pt x="0" y="765175"/>
                  </a:lnTo>
                  <a:close/>
                </a:path>
              </a:pathLst>
            </a:custGeom>
            <a:solidFill>
              <a:srgbClr val="437ECD"/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10482262" y="4898262"/>
            <a:ext cx="104775" cy="573882"/>
            <a:chOff x="0" y="0"/>
            <a:chExt cx="139700" cy="76517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9700" cy="765175"/>
            </a:xfrm>
            <a:custGeom>
              <a:avLst/>
              <a:gdLst/>
              <a:ahLst/>
              <a:cxnLst/>
              <a:rect l="l" t="t" r="r" b="b"/>
              <a:pathLst>
                <a:path w="139700" h="765175">
                  <a:moveTo>
                    <a:pt x="0" y="0"/>
                  </a:moveTo>
                  <a:lnTo>
                    <a:pt x="139700" y="0"/>
                  </a:lnTo>
                  <a:lnTo>
                    <a:pt x="139700" y="765175"/>
                  </a:lnTo>
                  <a:lnTo>
                    <a:pt x="0" y="765175"/>
                  </a:lnTo>
                  <a:close/>
                </a:path>
              </a:pathLst>
            </a:custGeom>
            <a:solidFill>
              <a:srgbClr val="437ECD"/>
            </a:solidFill>
          </p:spPr>
        </p:sp>
      </p:grpSp>
      <p:grpSp>
        <p:nvGrpSpPr>
          <p:cNvPr id="8" name="Group 8"/>
          <p:cNvGrpSpPr/>
          <p:nvPr/>
        </p:nvGrpSpPr>
        <p:grpSpPr>
          <a:xfrm rot="0">
            <a:off x="10482262" y="6299193"/>
            <a:ext cx="104775" cy="573882"/>
            <a:chOff x="0" y="0"/>
            <a:chExt cx="139700" cy="76517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9700" cy="765175"/>
            </a:xfrm>
            <a:custGeom>
              <a:avLst/>
              <a:gdLst/>
              <a:ahLst/>
              <a:cxnLst/>
              <a:rect l="l" t="t" r="r" b="b"/>
              <a:pathLst>
                <a:path w="139700" h="765175">
                  <a:moveTo>
                    <a:pt x="0" y="0"/>
                  </a:moveTo>
                  <a:lnTo>
                    <a:pt x="139700" y="0"/>
                  </a:lnTo>
                  <a:lnTo>
                    <a:pt x="139700" y="765175"/>
                  </a:lnTo>
                  <a:lnTo>
                    <a:pt x="0" y="765175"/>
                  </a:lnTo>
                  <a:close/>
                </a:path>
              </a:pathLst>
            </a:custGeom>
            <a:solidFill>
              <a:srgbClr val="437ECD"/>
            </a:solidFill>
          </p:spPr>
        </p:sp>
      </p:grpSp>
      <p:sp>
        <p:nvSpPr>
          <p:cNvPr id="10" name="Freeform 10"/>
          <p:cNvSpPr/>
          <p:nvPr/>
        </p:nvSpPr>
        <p:spPr>
          <a:xfrm flipH="1">
            <a:off x="1028700" y="1650576"/>
            <a:ext cx="7240913" cy="6372003"/>
          </a:xfrm>
          <a:custGeom>
            <a:avLst/>
            <a:gdLst/>
            <a:ahLst/>
            <a:cxnLst/>
            <a:rect l="l" t="t" r="r" b="b"/>
            <a:pathLst>
              <a:path w="7240913" h="6372003">
                <a:moveTo>
                  <a:pt x="7240913" y="0"/>
                </a:moveTo>
                <a:lnTo>
                  <a:pt x="0" y="0"/>
                </a:lnTo>
                <a:lnTo>
                  <a:pt x="0" y="6372003"/>
                </a:lnTo>
                <a:lnTo>
                  <a:pt x="7240913" y="6372003"/>
                </a:lnTo>
                <a:lnTo>
                  <a:pt x="724091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-9121140" y="-358902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4254460" y="1287018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444993" y="1479571"/>
            <a:ext cx="7530567" cy="125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20"/>
              </a:lnSpc>
            </a:pPr>
            <a:r>
              <a:rPr lang="en-US" sz="8100" b="1">
                <a:solidFill>
                  <a:srgbClr val="437ECD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CONTENT</a:t>
            </a:r>
            <a:endParaRPr lang="en-US" sz="8100" b="1">
              <a:solidFill>
                <a:srgbClr val="437ECD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444993" y="3335469"/>
            <a:ext cx="1037269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437ECD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01</a:t>
            </a:r>
            <a:endParaRPr lang="en-US" sz="5400">
              <a:solidFill>
                <a:srgbClr val="437ECD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816593" y="3532804"/>
            <a:ext cx="4743200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437ECD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找到您喜欢的项目</a:t>
            </a:r>
            <a:endParaRPr lang="en-US" sz="4200">
              <a:solidFill>
                <a:srgbClr val="437ECD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444993" y="4752004"/>
            <a:ext cx="1037269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437ECD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02</a:t>
            </a:r>
            <a:endParaRPr lang="en-US" sz="5400">
              <a:solidFill>
                <a:srgbClr val="437ECD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816593" y="4932979"/>
            <a:ext cx="4743200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437ECD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上传您喜欢的项目</a:t>
            </a:r>
            <a:endParaRPr lang="en-US" sz="4200">
              <a:solidFill>
                <a:srgbClr val="437ECD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9444993" y="6152935"/>
            <a:ext cx="1037269" cy="81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437ECD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03</a:t>
            </a:r>
            <a:endParaRPr lang="en-US" sz="5400">
              <a:solidFill>
                <a:srgbClr val="437ECD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816593" y="6333910"/>
            <a:ext cx="3931917" cy="63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437ECD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编辑个人资料</a:t>
            </a:r>
            <a:endParaRPr lang="en-US" sz="4200">
              <a:solidFill>
                <a:srgbClr val="437ECD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E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75982" y="0"/>
            <a:ext cx="3555511" cy="1988261"/>
          </a:xfrm>
          <a:custGeom>
            <a:avLst/>
            <a:gdLst/>
            <a:ahLst/>
            <a:cxnLst/>
            <a:rect l="l" t="t" r="r" b="b"/>
            <a:pathLst>
              <a:path w="3555511" h="1988261">
                <a:moveTo>
                  <a:pt x="0" y="0"/>
                </a:moveTo>
                <a:lnTo>
                  <a:pt x="3555510" y="0"/>
                </a:lnTo>
                <a:lnTo>
                  <a:pt x="3555510" y="1988261"/>
                </a:lnTo>
                <a:lnTo>
                  <a:pt x="0" y="1988261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9235" b="-9235"/>
            </a:stretch>
          </a:blipFill>
        </p:spPr>
      </p:sp>
      <p:grpSp>
        <p:nvGrpSpPr>
          <p:cNvPr id="3" name="Group 3"/>
          <p:cNvGrpSpPr/>
          <p:nvPr/>
        </p:nvGrpSpPr>
        <p:grpSpPr>
          <a:xfrm rot="0">
            <a:off x="7031492" y="6962974"/>
            <a:ext cx="4225017" cy="1314451"/>
            <a:chOff x="0" y="0"/>
            <a:chExt cx="1112762" cy="3461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12762" cy="346193"/>
            </a:xfrm>
            <a:custGeom>
              <a:avLst/>
              <a:gdLst/>
              <a:ahLst/>
              <a:cxnLst/>
              <a:rect l="l" t="t" r="r" b="b"/>
              <a:pathLst>
                <a:path w="1112762" h="346193">
                  <a:moveTo>
                    <a:pt x="0" y="0"/>
                  </a:moveTo>
                  <a:lnTo>
                    <a:pt x="1112762" y="0"/>
                  </a:lnTo>
                  <a:lnTo>
                    <a:pt x="1112762" y="346193"/>
                  </a:lnTo>
                  <a:lnTo>
                    <a:pt x="0" y="346193"/>
                  </a:lnTo>
                  <a:close/>
                </a:path>
              </a:pathLst>
            </a:custGeom>
            <a:solidFill>
              <a:srgbClr val="CDE1F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112762" cy="3557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</a:p>
          </p:txBody>
        </p:sp>
      </p:grpSp>
      <p:grpSp>
        <p:nvGrpSpPr>
          <p:cNvPr id="6" name="Group 6"/>
          <p:cNvGrpSpPr/>
          <p:nvPr/>
        </p:nvGrpSpPr>
        <p:grpSpPr>
          <a:xfrm rot="-5400000">
            <a:off x="16909434" y="934616"/>
            <a:ext cx="157762" cy="541969"/>
            <a:chOff x="0" y="0"/>
            <a:chExt cx="210350" cy="7226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0312" cy="722630"/>
            </a:xfrm>
            <a:custGeom>
              <a:avLst/>
              <a:gdLst/>
              <a:ahLst/>
              <a:cxnLst/>
              <a:rect l="l" t="t" r="r" b="b"/>
              <a:pathLst>
                <a:path w="210312" h="722630">
                  <a:moveTo>
                    <a:pt x="0" y="0"/>
                  </a:moveTo>
                  <a:lnTo>
                    <a:pt x="210312" y="0"/>
                  </a:lnTo>
                  <a:lnTo>
                    <a:pt x="210312" y="722630"/>
                  </a:lnTo>
                  <a:lnTo>
                    <a:pt x="0" y="7226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10456941" y="0"/>
            <a:ext cx="3790020" cy="3098341"/>
          </a:xfrm>
          <a:custGeom>
            <a:avLst/>
            <a:gdLst/>
            <a:ahLst/>
            <a:cxnLst/>
            <a:rect l="l" t="t" r="r" b="b"/>
            <a:pathLst>
              <a:path w="3790020" h="3098341">
                <a:moveTo>
                  <a:pt x="0" y="0"/>
                </a:moveTo>
                <a:lnTo>
                  <a:pt x="3790020" y="0"/>
                </a:lnTo>
                <a:lnTo>
                  <a:pt x="3790020" y="3098341"/>
                </a:lnTo>
                <a:lnTo>
                  <a:pt x="0" y="30983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031492" y="7620200"/>
            <a:ext cx="3425449" cy="3014395"/>
          </a:xfrm>
          <a:custGeom>
            <a:avLst/>
            <a:gdLst/>
            <a:ahLst/>
            <a:cxnLst/>
            <a:rect l="l" t="t" r="r" b="b"/>
            <a:pathLst>
              <a:path w="3425449" h="3014395">
                <a:moveTo>
                  <a:pt x="0" y="0"/>
                </a:moveTo>
                <a:lnTo>
                  <a:pt x="3425449" y="0"/>
                </a:lnTo>
                <a:lnTo>
                  <a:pt x="3425449" y="3014394"/>
                </a:lnTo>
                <a:lnTo>
                  <a:pt x="0" y="30143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0" y="211471"/>
            <a:ext cx="3325109" cy="6162535"/>
          </a:xfrm>
          <a:custGeom>
            <a:avLst/>
            <a:gdLst/>
            <a:ahLst/>
            <a:cxnLst/>
            <a:rect l="l" t="t" r="r" b="b"/>
            <a:pathLst>
              <a:path w="3325109" h="6162535">
                <a:moveTo>
                  <a:pt x="0" y="0"/>
                </a:moveTo>
                <a:lnTo>
                  <a:pt x="3325109" y="0"/>
                </a:lnTo>
                <a:lnTo>
                  <a:pt x="3325109" y="6162535"/>
                </a:lnTo>
                <a:lnTo>
                  <a:pt x="0" y="61625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3604483" y="3095765"/>
            <a:ext cx="3298508" cy="6162535"/>
          </a:xfrm>
          <a:custGeom>
            <a:avLst/>
            <a:gdLst/>
            <a:ahLst/>
            <a:cxnLst/>
            <a:rect l="l" t="t" r="r" b="b"/>
            <a:pathLst>
              <a:path w="3298508" h="6162535">
                <a:moveTo>
                  <a:pt x="0" y="0"/>
                </a:moveTo>
                <a:lnTo>
                  <a:pt x="3298508" y="0"/>
                </a:lnTo>
                <a:lnTo>
                  <a:pt x="3298508" y="6162535"/>
                </a:lnTo>
                <a:lnTo>
                  <a:pt x="0" y="61625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7183892" y="994131"/>
            <a:ext cx="3319976" cy="6160597"/>
          </a:xfrm>
          <a:custGeom>
            <a:avLst/>
            <a:gdLst/>
            <a:ahLst/>
            <a:cxnLst/>
            <a:rect l="l" t="t" r="r" b="b"/>
            <a:pathLst>
              <a:path w="3319976" h="6160597">
                <a:moveTo>
                  <a:pt x="0" y="0"/>
                </a:moveTo>
                <a:lnTo>
                  <a:pt x="3319976" y="0"/>
                </a:lnTo>
                <a:lnTo>
                  <a:pt x="3319976" y="6160597"/>
                </a:lnTo>
                <a:lnTo>
                  <a:pt x="0" y="61605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952157" y="3880739"/>
            <a:ext cx="3294804" cy="6164471"/>
          </a:xfrm>
          <a:custGeom>
            <a:avLst/>
            <a:gdLst/>
            <a:ahLst/>
            <a:cxnLst/>
            <a:rect l="l" t="t" r="r" b="b"/>
            <a:pathLst>
              <a:path w="3294804" h="6164471">
                <a:moveTo>
                  <a:pt x="0" y="0"/>
                </a:moveTo>
                <a:lnTo>
                  <a:pt x="3294804" y="0"/>
                </a:lnTo>
                <a:lnTo>
                  <a:pt x="3294804" y="6164471"/>
                </a:lnTo>
                <a:lnTo>
                  <a:pt x="0" y="61644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4523186" y="2662237"/>
            <a:ext cx="3305946" cy="6158657"/>
          </a:xfrm>
          <a:custGeom>
            <a:avLst/>
            <a:gdLst/>
            <a:ahLst/>
            <a:cxnLst/>
            <a:rect l="l" t="t" r="r" b="b"/>
            <a:pathLst>
              <a:path w="3305946" h="6158657">
                <a:moveTo>
                  <a:pt x="0" y="0"/>
                </a:moveTo>
                <a:lnTo>
                  <a:pt x="3305945" y="0"/>
                </a:lnTo>
                <a:lnTo>
                  <a:pt x="3305945" y="6158657"/>
                </a:lnTo>
                <a:lnTo>
                  <a:pt x="0" y="615865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4254460" y="1287018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6" name="Freeform 16"/>
          <p:cNvSpPr/>
          <p:nvPr/>
        </p:nvSpPr>
        <p:spPr>
          <a:xfrm rot="-1533597">
            <a:off x="6374826" y="5124444"/>
            <a:ext cx="1614380" cy="832951"/>
          </a:xfrm>
          <a:custGeom>
            <a:avLst/>
            <a:gdLst/>
            <a:ahLst/>
            <a:cxnLst/>
            <a:rect l="l" t="t" r="r" b="b"/>
            <a:pathLst>
              <a:path w="1614380" h="832951">
                <a:moveTo>
                  <a:pt x="0" y="0"/>
                </a:moveTo>
                <a:lnTo>
                  <a:pt x="1614380" y="0"/>
                </a:lnTo>
                <a:lnTo>
                  <a:pt x="1614380" y="832951"/>
                </a:lnTo>
                <a:lnTo>
                  <a:pt x="0" y="83295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1352343">
            <a:off x="2685731" y="4342900"/>
            <a:ext cx="1837504" cy="948074"/>
          </a:xfrm>
          <a:custGeom>
            <a:avLst/>
            <a:gdLst/>
            <a:ahLst/>
            <a:cxnLst/>
            <a:rect l="l" t="t" r="r" b="b"/>
            <a:pathLst>
              <a:path w="1837504" h="948074">
                <a:moveTo>
                  <a:pt x="0" y="0"/>
                </a:moveTo>
                <a:lnTo>
                  <a:pt x="1837504" y="0"/>
                </a:lnTo>
                <a:lnTo>
                  <a:pt x="1837504" y="948073"/>
                </a:lnTo>
                <a:lnTo>
                  <a:pt x="0" y="94807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rot="1386704">
            <a:off x="9597655" y="4923713"/>
            <a:ext cx="1812425" cy="935134"/>
          </a:xfrm>
          <a:custGeom>
            <a:avLst/>
            <a:gdLst/>
            <a:ahLst/>
            <a:cxnLst/>
            <a:rect l="l" t="t" r="r" b="b"/>
            <a:pathLst>
              <a:path w="1812425" h="935134">
                <a:moveTo>
                  <a:pt x="0" y="0"/>
                </a:moveTo>
                <a:lnTo>
                  <a:pt x="1812426" y="0"/>
                </a:lnTo>
                <a:lnTo>
                  <a:pt x="1812426" y="935134"/>
                </a:lnTo>
                <a:lnTo>
                  <a:pt x="0" y="93513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 rot="-878946">
            <a:off x="13616973" y="5273998"/>
            <a:ext cx="1812425" cy="935134"/>
          </a:xfrm>
          <a:custGeom>
            <a:avLst/>
            <a:gdLst/>
            <a:ahLst/>
            <a:cxnLst/>
            <a:rect l="l" t="t" r="r" b="b"/>
            <a:pathLst>
              <a:path w="1812425" h="935134">
                <a:moveTo>
                  <a:pt x="0" y="0"/>
                </a:moveTo>
                <a:lnTo>
                  <a:pt x="1812425" y="0"/>
                </a:lnTo>
                <a:lnTo>
                  <a:pt x="1812425" y="935135"/>
                </a:lnTo>
                <a:lnTo>
                  <a:pt x="0" y="93513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E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39663" y="652412"/>
            <a:ext cx="116946" cy="752576"/>
            <a:chOff x="0" y="0"/>
            <a:chExt cx="114300" cy="7355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4300" cy="735584"/>
            </a:xfrm>
            <a:custGeom>
              <a:avLst/>
              <a:gdLst/>
              <a:ahLst/>
              <a:cxnLst/>
              <a:rect l="l" t="t" r="r" b="b"/>
              <a:pathLst>
                <a:path w="114300" h="735584">
                  <a:moveTo>
                    <a:pt x="0" y="0"/>
                  </a:moveTo>
                  <a:lnTo>
                    <a:pt x="114300" y="0"/>
                  </a:lnTo>
                  <a:lnTo>
                    <a:pt x="114300" y="735584"/>
                  </a:lnTo>
                  <a:lnTo>
                    <a:pt x="0" y="73558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12931448" y="1126720"/>
            <a:ext cx="4327852" cy="226343"/>
            <a:chOff x="0" y="0"/>
            <a:chExt cx="5770469" cy="301791"/>
          </a:xfrm>
        </p:grpSpPr>
        <p:grpSp>
          <p:nvGrpSpPr>
            <p:cNvPr id="5" name="Group 5"/>
            <p:cNvGrpSpPr/>
            <p:nvPr/>
          </p:nvGrpSpPr>
          <p:grpSpPr>
            <a:xfrm rot="-5400000">
              <a:off x="2839515" y="-2629162"/>
              <a:ext cx="91438" cy="5770468"/>
              <a:chOff x="0" y="0"/>
              <a:chExt cx="91438" cy="577046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91440" cy="5770499"/>
              </a:xfrm>
              <a:custGeom>
                <a:avLst/>
                <a:gdLst/>
                <a:ahLst/>
                <a:cxnLst/>
                <a:rect l="l" t="t" r="r" b="b"/>
                <a:pathLst>
                  <a:path w="91440" h="5770499">
                    <a:moveTo>
                      <a:pt x="0" y="0"/>
                    </a:moveTo>
                    <a:lnTo>
                      <a:pt x="91440" y="0"/>
                    </a:lnTo>
                    <a:lnTo>
                      <a:pt x="91440" y="5770499"/>
                    </a:lnTo>
                    <a:lnTo>
                      <a:pt x="0" y="577049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 rot="-5400000">
              <a:off x="5303981" y="-256138"/>
              <a:ext cx="210350" cy="722626"/>
              <a:chOff x="0" y="0"/>
              <a:chExt cx="210350" cy="722626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10312" cy="722630"/>
              </a:xfrm>
              <a:custGeom>
                <a:avLst/>
                <a:gdLst/>
                <a:ahLst/>
                <a:cxnLst/>
                <a:rect l="l" t="t" r="r" b="b"/>
                <a:pathLst>
                  <a:path w="210312" h="722630">
                    <a:moveTo>
                      <a:pt x="0" y="0"/>
                    </a:moveTo>
                    <a:lnTo>
                      <a:pt x="210312" y="0"/>
                    </a:lnTo>
                    <a:lnTo>
                      <a:pt x="210312" y="722630"/>
                    </a:lnTo>
                    <a:lnTo>
                      <a:pt x="0" y="72263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id="9" name="Group 9"/>
          <p:cNvGrpSpPr/>
          <p:nvPr/>
        </p:nvGrpSpPr>
        <p:grpSpPr>
          <a:xfrm rot="0">
            <a:off x="8676868" y="2123293"/>
            <a:ext cx="9611132" cy="6364900"/>
            <a:chOff x="0" y="0"/>
            <a:chExt cx="2531327" cy="167635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31327" cy="1676352"/>
            </a:xfrm>
            <a:custGeom>
              <a:avLst/>
              <a:gdLst/>
              <a:ahLst/>
              <a:cxnLst/>
              <a:rect l="l" t="t" r="r" b="b"/>
              <a:pathLst>
                <a:path w="2531327" h="1676352">
                  <a:moveTo>
                    <a:pt x="0" y="0"/>
                  </a:moveTo>
                  <a:lnTo>
                    <a:pt x="2531327" y="0"/>
                  </a:lnTo>
                  <a:lnTo>
                    <a:pt x="2531327" y="1676352"/>
                  </a:lnTo>
                  <a:lnTo>
                    <a:pt x="0" y="167635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2531327" cy="1695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6116162" y="2892687"/>
            <a:ext cx="6315271" cy="4738632"/>
            <a:chOff x="0" y="0"/>
            <a:chExt cx="8420362" cy="631817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20356" cy="6318123"/>
            </a:xfrm>
            <a:custGeom>
              <a:avLst/>
              <a:gdLst/>
              <a:ahLst/>
              <a:cxnLst/>
              <a:rect l="l" t="t" r="r" b="b"/>
              <a:pathLst>
                <a:path w="8420356" h="6318123">
                  <a:moveTo>
                    <a:pt x="56755" y="0"/>
                  </a:moveTo>
                  <a:lnTo>
                    <a:pt x="8363600" y="0"/>
                  </a:lnTo>
                  <a:cubicBezTo>
                    <a:pt x="8394929" y="0"/>
                    <a:pt x="8420356" y="56896"/>
                    <a:pt x="8420356" y="127000"/>
                  </a:cubicBezTo>
                  <a:lnTo>
                    <a:pt x="8420356" y="6191123"/>
                  </a:lnTo>
                  <a:cubicBezTo>
                    <a:pt x="8420356" y="6261227"/>
                    <a:pt x="8394929" y="6318123"/>
                    <a:pt x="8363600" y="6318123"/>
                  </a:cubicBezTo>
                  <a:lnTo>
                    <a:pt x="56755" y="6318123"/>
                  </a:lnTo>
                  <a:cubicBezTo>
                    <a:pt x="25426" y="6318123"/>
                    <a:pt x="0" y="6261227"/>
                    <a:pt x="0" y="6191123"/>
                  </a:cubicBezTo>
                  <a:lnTo>
                    <a:pt x="0" y="127000"/>
                  </a:lnTo>
                  <a:cubicBezTo>
                    <a:pt x="0" y="56896"/>
                    <a:pt x="25426" y="0"/>
                    <a:pt x="56755" y="0"/>
                  </a:cubicBezTo>
                  <a:moveTo>
                    <a:pt x="56755" y="254000"/>
                  </a:moveTo>
                  <a:lnTo>
                    <a:pt x="56755" y="127000"/>
                  </a:lnTo>
                  <a:lnTo>
                    <a:pt x="113511" y="127000"/>
                  </a:lnTo>
                  <a:lnTo>
                    <a:pt x="113511" y="6191123"/>
                  </a:lnTo>
                  <a:lnTo>
                    <a:pt x="56755" y="6191123"/>
                  </a:lnTo>
                  <a:lnTo>
                    <a:pt x="56755" y="6064123"/>
                  </a:lnTo>
                  <a:lnTo>
                    <a:pt x="8363600" y="6064123"/>
                  </a:lnTo>
                  <a:lnTo>
                    <a:pt x="8363600" y="6191123"/>
                  </a:lnTo>
                  <a:lnTo>
                    <a:pt x="8306845" y="6191123"/>
                  </a:lnTo>
                  <a:lnTo>
                    <a:pt x="8306845" y="127000"/>
                  </a:lnTo>
                  <a:lnTo>
                    <a:pt x="8363600" y="127000"/>
                  </a:lnTo>
                  <a:lnTo>
                    <a:pt x="8363600" y="254000"/>
                  </a:lnTo>
                  <a:lnTo>
                    <a:pt x="56755" y="254000"/>
                  </a:lnTo>
                  <a:close/>
                </a:path>
              </a:pathLst>
            </a:custGeom>
            <a:solidFill>
              <a:srgbClr val="437ECD"/>
            </a:solidFill>
          </p:spPr>
        </p:sp>
      </p:grpSp>
      <p:grpSp>
        <p:nvGrpSpPr>
          <p:cNvPr id="14" name="Group 14"/>
          <p:cNvGrpSpPr/>
          <p:nvPr/>
        </p:nvGrpSpPr>
        <p:grpSpPr>
          <a:xfrm rot="-5400000">
            <a:off x="10460671" y="4363858"/>
            <a:ext cx="68578" cy="1518208"/>
            <a:chOff x="0" y="0"/>
            <a:chExt cx="91438" cy="202427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1440" cy="2024253"/>
            </a:xfrm>
            <a:custGeom>
              <a:avLst/>
              <a:gdLst/>
              <a:ahLst/>
              <a:cxnLst/>
              <a:rect l="l" t="t" r="r" b="b"/>
              <a:pathLst>
                <a:path w="91440" h="2024253">
                  <a:moveTo>
                    <a:pt x="0" y="0"/>
                  </a:moveTo>
                  <a:lnTo>
                    <a:pt x="91440" y="0"/>
                  </a:lnTo>
                  <a:lnTo>
                    <a:pt x="91440" y="2024253"/>
                  </a:lnTo>
                  <a:lnTo>
                    <a:pt x="0" y="202425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6" name="Freeform 16"/>
          <p:cNvSpPr/>
          <p:nvPr/>
        </p:nvSpPr>
        <p:spPr>
          <a:xfrm flipH="1">
            <a:off x="1472200" y="5705793"/>
            <a:ext cx="3308637" cy="2903329"/>
          </a:xfrm>
          <a:custGeom>
            <a:avLst/>
            <a:gdLst/>
            <a:ahLst/>
            <a:cxnLst/>
            <a:rect l="l" t="t" r="r" b="b"/>
            <a:pathLst>
              <a:path w="3308637" h="2903329">
                <a:moveTo>
                  <a:pt x="3308637" y="0"/>
                </a:moveTo>
                <a:lnTo>
                  <a:pt x="0" y="0"/>
                </a:lnTo>
                <a:lnTo>
                  <a:pt x="0" y="2903329"/>
                </a:lnTo>
                <a:lnTo>
                  <a:pt x="3308637" y="2903329"/>
                </a:lnTo>
                <a:lnTo>
                  <a:pt x="3308637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6535262" y="163247"/>
            <a:ext cx="5497789" cy="10197513"/>
          </a:xfrm>
          <a:custGeom>
            <a:avLst/>
            <a:gdLst/>
            <a:ahLst/>
            <a:cxnLst/>
            <a:rect l="l" t="t" r="r" b="b"/>
            <a:pathLst>
              <a:path w="5497789" h="10197513">
                <a:moveTo>
                  <a:pt x="0" y="0"/>
                </a:moveTo>
                <a:lnTo>
                  <a:pt x="5497790" y="0"/>
                </a:lnTo>
                <a:lnTo>
                  <a:pt x="5497790" y="10197512"/>
                </a:lnTo>
                <a:lnTo>
                  <a:pt x="0" y="101975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1903197" y="4547853"/>
            <a:ext cx="6384355" cy="5219210"/>
          </a:xfrm>
          <a:custGeom>
            <a:avLst/>
            <a:gdLst/>
            <a:ahLst/>
            <a:cxnLst/>
            <a:rect l="l" t="t" r="r" b="b"/>
            <a:pathLst>
              <a:path w="6384355" h="5219210">
                <a:moveTo>
                  <a:pt x="0" y="0"/>
                </a:moveTo>
                <a:lnTo>
                  <a:pt x="6384355" y="0"/>
                </a:lnTo>
                <a:lnTo>
                  <a:pt x="6384355" y="5219210"/>
                </a:lnTo>
                <a:lnTo>
                  <a:pt x="0" y="52192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-9121140" y="-358902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24254460" y="1287018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E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39663" y="652412"/>
            <a:ext cx="116946" cy="752576"/>
            <a:chOff x="0" y="0"/>
            <a:chExt cx="114300" cy="7355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4300" cy="735584"/>
            </a:xfrm>
            <a:custGeom>
              <a:avLst/>
              <a:gdLst/>
              <a:ahLst/>
              <a:cxnLst/>
              <a:rect l="l" t="t" r="r" b="b"/>
              <a:pathLst>
                <a:path w="114300" h="735584">
                  <a:moveTo>
                    <a:pt x="0" y="0"/>
                  </a:moveTo>
                  <a:lnTo>
                    <a:pt x="114300" y="0"/>
                  </a:lnTo>
                  <a:lnTo>
                    <a:pt x="114300" y="735584"/>
                  </a:lnTo>
                  <a:lnTo>
                    <a:pt x="0" y="73558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12931448" y="1126720"/>
            <a:ext cx="4327852" cy="226343"/>
            <a:chOff x="0" y="0"/>
            <a:chExt cx="5770469" cy="301791"/>
          </a:xfrm>
        </p:grpSpPr>
        <p:grpSp>
          <p:nvGrpSpPr>
            <p:cNvPr id="5" name="Group 5"/>
            <p:cNvGrpSpPr/>
            <p:nvPr/>
          </p:nvGrpSpPr>
          <p:grpSpPr>
            <a:xfrm rot="-5400000">
              <a:off x="2839515" y="-2629162"/>
              <a:ext cx="91438" cy="5770468"/>
              <a:chOff x="0" y="0"/>
              <a:chExt cx="91438" cy="577046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91440" cy="5770499"/>
              </a:xfrm>
              <a:custGeom>
                <a:avLst/>
                <a:gdLst/>
                <a:ahLst/>
                <a:cxnLst/>
                <a:rect l="l" t="t" r="r" b="b"/>
                <a:pathLst>
                  <a:path w="91440" h="5770499">
                    <a:moveTo>
                      <a:pt x="0" y="0"/>
                    </a:moveTo>
                    <a:lnTo>
                      <a:pt x="91440" y="0"/>
                    </a:lnTo>
                    <a:lnTo>
                      <a:pt x="91440" y="5770499"/>
                    </a:lnTo>
                    <a:lnTo>
                      <a:pt x="0" y="5770499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 rot="-5400000">
              <a:off x="5303981" y="-256138"/>
              <a:ext cx="210350" cy="722626"/>
              <a:chOff x="0" y="0"/>
              <a:chExt cx="210350" cy="722626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210312" cy="722630"/>
              </a:xfrm>
              <a:custGeom>
                <a:avLst/>
                <a:gdLst/>
                <a:ahLst/>
                <a:cxnLst/>
                <a:rect l="l" t="t" r="r" b="b"/>
                <a:pathLst>
                  <a:path w="210312" h="722630">
                    <a:moveTo>
                      <a:pt x="0" y="0"/>
                    </a:moveTo>
                    <a:lnTo>
                      <a:pt x="210312" y="0"/>
                    </a:lnTo>
                    <a:lnTo>
                      <a:pt x="210312" y="722630"/>
                    </a:lnTo>
                    <a:lnTo>
                      <a:pt x="0" y="72263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id="9" name="Group 9"/>
          <p:cNvGrpSpPr/>
          <p:nvPr/>
        </p:nvGrpSpPr>
        <p:grpSpPr>
          <a:xfrm rot="0">
            <a:off x="8676868" y="2123293"/>
            <a:ext cx="9611132" cy="6364900"/>
            <a:chOff x="0" y="0"/>
            <a:chExt cx="2531327" cy="167635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531327" cy="1676352"/>
            </a:xfrm>
            <a:custGeom>
              <a:avLst/>
              <a:gdLst/>
              <a:ahLst/>
              <a:cxnLst/>
              <a:rect l="l" t="t" r="r" b="b"/>
              <a:pathLst>
                <a:path w="2531327" h="1676352">
                  <a:moveTo>
                    <a:pt x="0" y="0"/>
                  </a:moveTo>
                  <a:lnTo>
                    <a:pt x="2531327" y="0"/>
                  </a:lnTo>
                  <a:lnTo>
                    <a:pt x="2531327" y="1676352"/>
                  </a:lnTo>
                  <a:lnTo>
                    <a:pt x="0" y="167635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2531327" cy="1695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6116162" y="2892687"/>
            <a:ext cx="6315271" cy="4738632"/>
            <a:chOff x="0" y="0"/>
            <a:chExt cx="8420362" cy="631817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20356" cy="6318123"/>
            </a:xfrm>
            <a:custGeom>
              <a:avLst/>
              <a:gdLst/>
              <a:ahLst/>
              <a:cxnLst/>
              <a:rect l="l" t="t" r="r" b="b"/>
              <a:pathLst>
                <a:path w="8420356" h="6318123">
                  <a:moveTo>
                    <a:pt x="56755" y="0"/>
                  </a:moveTo>
                  <a:lnTo>
                    <a:pt x="8363600" y="0"/>
                  </a:lnTo>
                  <a:cubicBezTo>
                    <a:pt x="8394929" y="0"/>
                    <a:pt x="8420356" y="56896"/>
                    <a:pt x="8420356" y="127000"/>
                  </a:cubicBezTo>
                  <a:lnTo>
                    <a:pt x="8420356" y="6191123"/>
                  </a:lnTo>
                  <a:cubicBezTo>
                    <a:pt x="8420356" y="6261227"/>
                    <a:pt x="8394929" y="6318123"/>
                    <a:pt x="8363600" y="6318123"/>
                  </a:cubicBezTo>
                  <a:lnTo>
                    <a:pt x="56755" y="6318123"/>
                  </a:lnTo>
                  <a:cubicBezTo>
                    <a:pt x="25426" y="6318123"/>
                    <a:pt x="0" y="6261227"/>
                    <a:pt x="0" y="6191123"/>
                  </a:cubicBezTo>
                  <a:lnTo>
                    <a:pt x="0" y="127000"/>
                  </a:lnTo>
                  <a:cubicBezTo>
                    <a:pt x="0" y="56896"/>
                    <a:pt x="25426" y="0"/>
                    <a:pt x="56755" y="0"/>
                  </a:cubicBezTo>
                  <a:moveTo>
                    <a:pt x="56755" y="254000"/>
                  </a:moveTo>
                  <a:lnTo>
                    <a:pt x="56755" y="127000"/>
                  </a:lnTo>
                  <a:lnTo>
                    <a:pt x="113511" y="127000"/>
                  </a:lnTo>
                  <a:lnTo>
                    <a:pt x="113511" y="6191123"/>
                  </a:lnTo>
                  <a:lnTo>
                    <a:pt x="56755" y="6191123"/>
                  </a:lnTo>
                  <a:lnTo>
                    <a:pt x="56755" y="6064123"/>
                  </a:lnTo>
                  <a:lnTo>
                    <a:pt x="8363600" y="6064123"/>
                  </a:lnTo>
                  <a:lnTo>
                    <a:pt x="8363600" y="6191123"/>
                  </a:lnTo>
                  <a:lnTo>
                    <a:pt x="8306845" y="6191123"/>
                  </a:lnTo>
                  <a:lnTo>
                    <a:pt x="8306845" y="127000"/>
                  </a:lnTo>
                  <a:lnTo>
                    <a:pt x="8363600" y="127000"/>
                  </a:lnTo>
                  <a:lnTo>
                    <a:pt x="8363600" y="254000"/>
                  </a:lnTo>
                  <a:lnTo>
                    <a:pt x="56755" y="254000"/>
                  </a:lnTo>
                  <a:close/>
                </a:path>
              </a:pathLst>
            </a:custGeom>
            <a:solidFill>
              <a:srgbClr val="437ECD"/>
            </a:solidFill>
          </p:spPr>
        </p:sp>
      </p:grpSp>
      <p:grpSp>
        <p:nvGrpSpPr>
          <p:cNvPr id="14" name="Group 14"/>
          <p:cNvGrpSpPr/>
          <p:nvPr/>
        </p:nvGrpSpPr>
        <p:grpSpPr>
          <a:xfrm rot="-5400000">
            <a:off x="10460671" y="4363858"/>
            <a:ext cx="68578" cy="1518208"/>
            <a:chOff x="0" y="0"/>
            <a:chExt cx="91438" cy="202427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1440" cy="2024253"/>
            </a:xfrm>
            <a:custGeom>
              <a:avLst/>
              <a:gdLst/>
              <a:ahLst/>
              <a:cxnLst/>
              <a:rect l="l" t="t" r="r" b="b"/>
              <a:pathLst>
                <a:path w="91440" h="2024253">
                  <a:moveTo>
                    <a:pt x="0" y="0"/>
                  </a:moveTo>
                  <a:lnTo>
                    <a:pt x="91440" y="0"/>
                  </a:lnTo>
                  <a:lnTo>
                    <a:pt x="91440" y="2024253"/>
                  </a:lnTo>
                  <a:lnTo>
                    <a:pt x="0" y="202425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6" name="Freeform 16"/>
          <p:cNvSpPr/>
          <p:nvPr/>
        </p:nvSpPr>
        <p:spPr>
          <a:xfrm flipH="1">
            <a:off x="1472200" y="5705793"/>
            <a:ext cx="3308637" cy="2903329"/>
          </a:xfrm>
          <a:custGeom>
            <a:avLst/>
            <a:gdLst/>
            <a:ahLst/>
            <a:cxnLst/>
            <a:rect l="l" t="t" r="r" b="b"/>
            <a:pathLst>
              <a:path w="3308637" h="2903329">
                <a:moveTo>
                  <a:pt x="3308637" y="0"/>
                </a:moveTo>
                <a:lnTo>
                  <a:pt x="0" y="0"/>
                </a:lnTo>
                <a:lnTo>
                  <a:pt x="0" y="2903329"/>
                </a:lnTo>
                <a:lnTo>
                  <a:pt x="3308637" y="2903329"/>
                </a:lnTo>
                <a:lnTo>
                  <a:pt x="3308637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6535262" y="71841"/>
            <a:ext cx="5580818" cy="10467805"/>
          </a:xfrm>
          <a:custGeom>
            <a:avLst/>
            <a:gdLst/>
            <a:ahLst/>
            <a:cxnLst/>
            <a:rect l="l" t="t" r="r" b="b"/>
            <a:pathLst>
              <a:path w="5580818" h="10467805">
                <a:moveTo>
                  <a:pt x="0" y="0"/>
                </a:moveTo>
                <a:lnTo>
                  <a:pt x="5580818" y="0"/>
                </a:lnTo>
                <a:lnTo>
                  <a:pt x="5580818" y="10467805"/>
                </a:lnTo>
                <a:lnTo>
                  <a:pt x="0" y="104678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0929255" y="4740532"/>
            <a:ext cx="6330045" cy="4833852"/>
          </a:xfrm>
          <a:custGeom>
            <a:avLst/>
            <a:gdLst/>
            <a:ahLst/>
            <a:cxnLst/>
            <a:rect l="l" t="t" r="r" b="b"/>
            <a:pathLst>
              <a:path w="6330045" h="4833852">
                <a:moveTo>
                  <a:pt x="0" y="0"/>
                </a:moveTo>
                <a:lnTo>
                  <a:pt x="6330045" y="0"/>
                </a:lnTo>
                <a:lnTo>
                  <a:pt x="6330045" y="4833852"/>
                </a:lnTo>
                <a:lnTo>
                  <a:pt x="0" y="48338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-9121140" y="-358902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24254460" y="1287018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E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2928122" y="9412622"/>
            <a:ext cx="85725" cy="551663"/>
            <a:chOff x="0" y="0"/>
            <a:chExt cx="114300" cy="7355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4300" cy="735584"/>
            </a:xfrm>
            <a:custGeom>
              <a:avLst/>
              <a:gdLst/>
              <a:ahLst/>
              <a:cxnLst/>
              <a:rect l="l" t="t" r="r" b="b"/>
              <a:pathLst>
                <a:path w="114300" h="735584">
                  <a:moveTo>
                    <a:pt x="0" y="0"/>
                  </a:moveTo>
                  <a:lnTo>
                    <a:pt x="114300" y="0"/>
                  </a:lnTo>
                  <a:lnTo>
                    <a:pt x="114300" y="735584"/>
                  </a:lnTo>
                  <a:lnTo>
                    <a:pt x="0" y="73558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5042327" y="7700108"/>
            <a:ext cx="68578" cy="4327851"/>
            <a:chOff x="0" y="0"/>
            <a:chExt cx="91438" cy="57704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1440" cy="5770499"/>
            </a:xfrm>
            <a:custGeom>
              <a:avLst/>
              <a:gdLst/>
              <a:ahLst/>
              <a:cxnLst/>
              <a:rect l="l" t="t" r="r" b="b"/>
              <a:pathLst>
                <a:path w="91440" h="5770499">
                  <a:moveTo>
                    <a:pt x="0" y="0"/>
                  </a:moveTo>
                  <a:lnTo>
                    <a:pt x="91440" y="0"/>
                  </a:lnTo>
                  <a:lnTo>
                    <a:pt x="91440" y="5770499"/>
                  </a:lnTo>
                  <a:lnTo>
                    <a:pt x="0" y="5770499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 rot="-5400000">
            <a:off x="16890677" y="9489401"/>
            <a:ext cx="157762" cy="541969"/>
            <a:chOff x="0" y="0"/>
            <a:chExt cx="210350" cy="7226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0312" cy="722630"/>
            </a:xfrm>
            <a:custGeom>
              <a:avLst/>
              <a:gdLst/>
              <a:ahLst/>
              <a:cxnLst/>
              <a:rect l="l" t="t" r="r" b="b"/>
              <a:pathLst>
                <a:path w="210312" h="722630">
                  <a:moveTo>
                    <a:pt x="0" y="0"/>
                  </a:moveTo>
                  <a:lnTo>
                    <a:pt x="210312" y="0"/>
                  </a:lnTo>
                  <a:lnTo>
                    <a:pt x="210312" y="722630"/>
                  </a:lnTo>
                  <a:lnTo>
                    <a:pt x="0" y="7226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 rot="0">
            <a:off x="0" y="0"/>
            <a:ext cx="6201825" cy="10287000"/>
            <a:chOff x="0" y="0"/>
            <a:chExt cx="8269100" cy="13716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269100" cy="13716000"/>
            </a:xfrm>
            <a:custGeom>
              <a:avLst/>
              <a:gdLst/>
              <a:ahLst/>
              <a:cxnLst/>
              <a:rect l="l" t="t" r="r" b="b"/>
              <a:pathLst>
                <a:path w="8269100" h="13716000">
                  <a:moveTo>
                    <a:pt x="0" y="0"/>
                  </a:moveTo>
                  <a:lnTo>
                    <a:pt x="8269100" y="0"/>
                  </a:lnTo>
                  <a:lnTo>
                    <a:pt x="82691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Freeform 10"/>
          <p:cNvSpPr/>
          <p:nvPr/>
        </p:nvSpPr>
        <p:spPr>
          <a:xfrm flipH="1">
            <a:off x="304800" y="5295900"/>
            <a:ext cx="5029835" cy="4559300"/>
          </a:xfrm>
          <a:custGeom>
            <a:avLst/>
            <a:gdLst/>
            <a:ahLst/>
            <a:cxnLst/>
            <a:rect l="l" t="t" r="r" b="b"/>
            <a:pathLst>
              <a:path w="7896826" h="6455656">
                <a:moveTo>
                  <a:pt x="7896826" y="0"/>
                </a:moveTo>
                <a:lnTo>
                  <a:pt x="0" y="0"/>
                </a:lnTo>
                <a:lnTo>
                  <a:pt x="0" y="6455656"/>
                </a:lnTo>
                <a:lnTo>
                  <a:pt x="7896826" y="6455656"/>
                </a:lnTo>
                <a:lnTo>
                  <a:pt x="7896826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-9121140" y="-358902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4254460" y="1287018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pic>
        <p:nvPicPr>
          <p:cNvPr id="14" name="2024-11-13 16-12-45_2024111317402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257800" y="1638300"/>
            <a:ext cx="12724765" cy="6660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E1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2928122" y="9412622"/>
            <a:ext cx="85725" cy="551663"/>
            <a:chOff x="0" y="0"/>
            <a:chExt cx="114300" cy="7355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4300" cy="735584"/>
            </a:xfrm>
            <a:custGeom>
              <a:avLst/>
              <a:gdLst/>
              <a:ahLst/>
              <a:cxnLst/>
              <a:rect l="l" t="t" r="r" b="b"/>
              <a:pathLst>
                <a:path w="114300" h="735584">
                  <a:moveTo>
                    <a:pt x="0" y="0"/>
                  </a:moveTo>
                  <a:lnTo>
                    <a:pt x="114300" y="0"/>
                  </a:lnTo>
                  <a:lnTo>
                    <a:pt x="114300" y="735584"/>
                  </a:lnTo>
                  <a:lnTo>
                    <a:pt x="0" y="73558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 rot="-5400000">
            <a:off x="15042327" y="7700108"/>
            <a:ext cx="68578" cy="4327851"/>
            <a:chOff x="0" y="0"/>
            <a:chExt cx="91438" cy="57704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1440" cy="5770499"/>
            </a:xfrm>
            <a:custGeom>
              <a:avLst/>
              <a:gdLst/>
              <a:ahLst/>
              <a:cxnLst/>
              <a:rect l="l" t="t" r="r" b="b"/>
              <a:pathLst>
                <a:path w="91440" h="5770499">
                  <a:moveTo>
                    <a:pt x="0" y="0"/>
                  </a:moveTo>
                  <a:lnTo>
                    <a:pt x="91440" y="0"/>
                  </a:lnTo>
                  <a:lnTo>
                    <a:pt x="91440" y="5770499"/>
                  </a:lnTo>
                  <a:lnTo>
                    <a:pt x="0" y="5770499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 rot="-5400000">
            <a:off x="16890677" y="9489401"/>
            <a:ext cx="157762" cy="541969"/>
            <a:chOff x="0" y="0"/>
            <a:chExt cx="210350" cy="72262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0312" cy="722630"/>
            </a:xfrm>
            <a:custGeom>
              <a:avLst/>
              <a:gdLst/>
              <a:ahLst/>
              <a:cxnLst/>
              <a:rect l="l" t="t" r="r" b="b"/>
              <a:pathLst>
                <a:path w="210312" h="722630">
                  <a:moveTo>
                    <a:pt x="0" y="0"/>
                  </a:moveTo>
                  <a:lnTo>
                    <a:pt x="210312" y="0"/>
                  </a:lnTo>
                  <a:lnTo>
                    <a:pt x="210312" y="722630"/>
                  </a:lnTo>
                  <a:lnTo>
                    <a:pt x="0" y="7226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 rot="0">
            <a:off x="0" y="0"/>
            <a:ext cx="6201825" cy="10287000"/>
            <a:chOff x="0" y="0"/>
            <a:chExt cx="8269100" cy="13716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269100" cy="13716000"/>
            </a:xfrm>
            <a:custGeom>
              <a:avLst/>
              <a:gdLst/>
              <a:ahLst/>
              <a:cxnLst/>
              <a:rect l="l" t="t" r="r" b="b"/>
              <a:pathLst>
                <a:path w="8269100" h="13716000">
                  <a:moveTo>
                    <a:pt x="0" y="0"/>
                  </a:moveTo>
                  <a:lnTo>
                    <a:pt x="8269100" y="0"/>
                  </a:lnTo>
                  <a:lnTo>
                    <a:pt x="82691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Freeform 10"/>
          <p:cNvSpPr/>
          <p:nvPr/>
        </p:nvSpPr>
        <p:spPr>
          <a:xfrm flipH="1">
            <a:off x="1028700" y="2445333"/>
            <a:ext cx="7896826" cy="6455656"/>
          </a:xfrm>
          <a:custGeom>
            <a:avLst/>
            <a:gdLst/>
            <a:ahLst/>
            <a:cxnLst/>
            <a:rect l="l" t="t" r="r" b="b"/>
            <a:pathLst>
              <a:path w="7896826" h="6455656">
                <a:moveTo>
                  <a:pt x="7896826" y="0"/>
                </a:moveTo>
                <a:lnTo>
                  <a:pt x="0" y="0"/>
                </a:lnTo>
                <a:lnTo>
                  <a:pt x="0" y="6455656"/>
                </a:lnTo>
                <a:lnTo>
                  <a:pt x="7896826" y="6455656"/>
                </a:lnTo>
                <a:lnTo>
                  <a:pt x="7896826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-9121140" y="-358902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4254460" y="12870180"/>
            <a:ext cx="2592399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版权：咦派胡言</a:t>
            </a:r>
            <a:endParaRPr lang="en-US" sz="270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860172" y="5175812"/>
            <a:ext cx="7399128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200"/>
              </a:lnSpc>
            </a:pPr>
            <a:r>
              <a:rPr lang="en-US" sz="8500">
                <a:solidFill>
                  <a:srgbClr val="437ECD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感谢您的观看</a:t>
            </a:r>
            <a:endParaRPr lang="en-US" sz="8500">
              <a:solidFill>
                <a:srgbClr val="437ECD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860172" y="3851837"/>
            <a:ext cx="7399128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560"/>
              </a:lnSpc>
            </a:pPr>
            <a:r>
              <a:rPr lang="en-US" sz="8800" b="1">
                <a:solidFill>
                  <a:srgbClr val="094595"/>
                </a:solidFill>
                <a:latin typeface="Arimo Bold" panose="020B0704020202020204"/>
                <a:ea typeface="Arimo Bold" panose="020B0704020202020204"/>
                <a:cs typeface="Arimo Bold" panose="020B0704020202020204"/>
                <a:sym typeface="Arimo Bold" panose="020B0704020202020204"/>
              </a:rPr>
              <a:t>THANK YOU</a:t>
            </a:r>
            <a:endParaRPr lang="en-US" sz="8800" b="1">
              <a:solidFill>
                <a:srgbClr val="094595"/>
              </a:solidFill>
              <a:latin typeface="Arimo Bold" panose="020B0704020202020204"/>
              <a:ea typeface="Arimo Bold" panose="020B0704020202020204"/>
              <a:cs typeface="Arimo Bold" panose="020B0704020202020204"/>
              <a:sym typeface="Arimo Bold" panose="020B0704020202020204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.xml><?xml version="1.0" encoding="utf-8"?>
<p:tagLst xmlns:p="http://schemas.openxmlformats.org/presentationml/2006/main">
  <p:tag name="commondata" val="eyJoZGlkIjoiMzMwYjQyYjdlMDUzMTEzYTUwOTE3MDI0ZmU5ZTRjNmQ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</Words>
  <Application>WPS 演示</Application>
  <PresentationFormat>On-screen Show (4:3)</PresentationFormat>
  <Paragraphs>46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字由点字典黑 65J</vt:lpstr>
      <vt:lpstr>黑体</vt:lpstr>
      <vt:lpstr>华文新魏</vt:lpstr>
      <vt:lpstr>可画动感隶书</vt:lpstr>
      <vt:lpstr>Arimo Bold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时间规划助手演示？</dc:title>
  <dc:creator/>
  <cp:lastModifiedBy>thirt4</cp:lastModifiedBy>
  <cp:revision>4</cp:revision>
  <dcterms:created xsi:type="dcterms:W3CDTF">2006-08-16T00:00:00Z</dcterms:created>
  <dcterms:modified xsi:type="dcterms:W3CDTF">2024-11-13T09:41:53Z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8AD727743E854B55A5C1BC156051006C_12</vt:lpwstr>
  </property>
  <property fmtid="{D5CDD505-2E9C-101B-9397-08002B2CF9AE}" pid="3" name="KSOProductBuildVer">
    <vt:lpwstr>2052-12.1.0.18345</vt:lpwstr>
  </property>
</Properties>
</file>

<file path=docProps/thumbnail.jpeg>
</file>